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166" y="28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Leonardo Cunha" userId="d3474da145ab2888" providerId="LiveId" clId="{69D493F6-07F9-4BC9-B0B7-B7E61E06F7B2}"/>
    <pc:docChg chg="delSld modSld">
      <pc:chgData name="Carlos Leonardo Cunha" userId="d3474da145ab2888" providerId="LiveId" clId="{69D493F6-07F9-4BC9-B0B7-B7E61E06F7B2}" dt="2025-05-03T12:07:45.621" v="70" actId="47"/>
      <pc:docMkLst>
        <pc:docMk/>
      </pc:docMkLst>
      <pc:sldChg chg="modSp mod">
        <pc:chgData name="Carlos Leonardo Cunha" userId="d3474da145ab2888" providerId="LiveId" clId="{69D493F6-07F9-4BC9-B0B7-B7E61E06F7B2}" dt="2025-05-03T12:07:06.552" v="65" actId="20577"/>
        <pc:sldMkLst>
          <pc:docMk/>
          <pc:sldMk cId="0" sldId="256"/>
        </pc:sldMkLst>
        <pc:spChg chg="mod">
          <ac:chgData name="Carlos Leonardo Cunha" userId="d3474da145ab2888" providerId="LiveId" clId="{69D493F6-07F9-4BC9-B0B7-B7E61E06F7B2}" dt="2025-05-03T12:06:57.798" v="35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Carlos Leonardo Cunha" userId="d3474da145ab2888" providerId="LiveId" clId="{69D493F6-07F9-4BC9-B0B7-B7E61E06F7B2}" dt="2025-05-03T12:07:06.552" v="65" actId="20577"/>
          <ac:spMkLst>
            <pc:docMk/>
            <pc:sldMk cId="0" sldId="256"/>
            <ac:spMk id="5" creationId="{00000000-0000-0000-0000-000000000000}"/>
          </ac:spMkLst>
        </pc:spChg>
      </pc:sldChg>
      <pc:sldChg chg="modSp del mod">
        <pc:chgData name="Carlos Leonardo Cunha" userId="d3474da145ab2888" providerId="LiveId" clId="{69D493F6-07F9-4BC9-B0B7-B7E61E06F7B2}" dt="2025-05-03T12:07:45.621" v="70" actId="47"/>
        <pc:sldMkLst>
          <pc:docMk/>
          <pc:sldMk cId="2547801356" sldId="260"/>
        </pc:sldMkLst>
        <pc:spChg chg="mod">
          <ac:chgData name="Carlos Leonardo Cunha" userId="d3474da145ab2888" providerId="LiveId" clId="{69D493F6-07F9-4BC9-B0B7-B7E61E06F7B2}" dt="2025-05-03T12:07:27.479" v="66" actId="20577"/>
          <ac:spMkLst>
            <pc:docMk/>
            <pc:sldMk cId="2547801356" sldId="260"/>
            <ac:spMk id="9" creationId="{1A1B0964-E176-96BF-1F4F-5D9DB2C4F42F}"/>
          </ac:spMkLst>
        </pc:spChg>
        <pc:spChg chg="mod">
          <ac:chgData name="Carlos Leonardo Cunha" userId="d3474da145ab2888" providerId="LiveId" clId="{69D493F6-07F9-4BC9-B0B7-B7E61E06F7B2}" dt="2025-05-03T12:07:31.519" v="67" actId="20577"/>
          <ac:spMkLst>
            <pc:docMk/>
            <pc:sldMk cId="2547801356" sldId="260"/>
            <ac:spMk id="10" creationId="{9DAACD33-2C6D-6CA5-25F5-435A952D8A69}"/>
          </ac:spMkLst>
        </pc:spChg>
      </pc:sldChg>
      <pc:sldChg chg="del">
        <pc:chgData name="Carlos Leonardo Cunha" userId="d3474da145ab2888" providerId="LiveId" clId="{69D493F6-07F9-4BC9-B0B7-B7E61E06F7B2}" dt="2025-05-03T12:07:43.628" v="69" actId="47"/>
        <pc:sldMkLst>
          <pc:docMk/>
          <pc:sldMk cId="1805197308" sldId="261"/>
        </pc:sldMkLst>
      </pc:sldChg>
      <pc:sldChg chg="del">
        <pc:chgData name="Carlos Leonardo Cunha" userId="d3474da145ab2888" providerId="LiveId" clId="{69D493F6-07F9-4BC9-B0B7-B7E61E06F7B2}" dt="2025-05-03T12:07:41.360" v="68" actId="47"/>
        <pc:sldMkLst>
          <pc:docMk/>
          <pc:sldMk cId="3924902038" sldId="2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17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  <a:t>5/3/2025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EB9CAB47-52C4-F7FF-D67F-7937AB248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" y="38100"/>
            <a:ext cx="12163425" cy="678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3450590"/>
            <a:ext cx="6772275" cy="857250"/>
          </a:xfrm>
        </p:spPr>
        <p:txBody>
          <a:bodyPr>
            <a:normAutofit fontScale="90000"/>
          </a:bodyPr>
          <a:lstStyle/>
          <a:p>
            <a:r>
              <a:rPr lang="pt-BR" altLang="en-US" sz="4400" b="1" dirty="0"/>
              <a:t>TÍTULO DA PALESTRA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46100" y="4442460"/>
            <a:ext cx="6686550" cy="507365"/>
          </a:xfrm>
        </p:spPr>
        <p:txBody>
          <a:bodyPr/>
          <a:lstStyle/>
          <a:p>
            <a:r>
              <a:rPr lang="pt-BR" altLang="en-US" dirty="0"/>
              <a:t>NOME DO PALESTRANTE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EAA6DC1-139D-E9F8-C42B-8AB4530CC2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106" y="758752"/>
            <a:ext cx="4214209" cy="19077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>
            <a:extLst>
              <a:ext uri="{FF2B5EF4-FFF2-40B4-BE49-F238E27FC236}">
                <a16:creationId xmlns:a16="http://schemas.microsoft.com/office/drawing/2014/main" id="{EF54E597-7DD2-99E9-6204-C9E55C002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97" y="149918"/>
            <a:ext cx="12192000" cy="644562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8A904B6-4B14-3D89-79B6-08B9656EF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9859" y="1156329"/>
            <a:ext cx="7563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dirty="0">
                <a:solidFill>
                  <a:schemeClr val="accent5"/>
                </a:solidFill>
                <a:cs typeface="Times New Roman" charset="0"/>
              </a:rPr>
              <a:t>TÍTULO:TTTTTTTTTTTTTTTTTTTTTTTTTTTTTTTTTTTTTTTTT</a:t>
            </a:r>
            <a:endParaRPr lang="pt-BR" sz="2400" dirty="0">
              <a:solidFill>
                <a:schemeClr val="accent5"/>
              </a:solidFill>
              <a:cs typeface="Times New Roman" charset="0"/>
            </a:endParaRPr>
          </a:p>
        </p:txBody>
      </p:sp>
      <p:sp>
        <p:nvSpPr>
          <p:cNvPr id="3" name="CaixaDeTexto 13">
            <a:extLst>
              <a:ext uri="{FF2B5EF4-FFF2-40B4-BE49-F238E27FC236}">
                <a16:creationId xmlns:a16="http://schemas.microsoft.com/office/drawing/2014/main" id="{2431E4D0-4976-4F84-169A-7E2332485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09" y="2463589"/>
            <a:ext cx="1069657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Introdução </a:t>
            </a:r>
          </a:p>
          <a:p>
            <a:pPr algn="just"/>
            <a:r>
              <a:rPr lang="pt-BR" dirty="0">
                <a:cs typeface="Arial" charset="0"/>
              </a:rPr>
              <a:t>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.</a:t>
            </a:r>
          </a:p>
        </p:txBody>
      </p:sp>
      <p:sp>
        <p:nvSpPr>
          <p:cNvPr id="6" name="CaixaDeTexto 16">
            <a:extLst>
              <a:ext uri="{FF2B5EF4-FFF2-40B4-BE49-F238E27FC236}">
                <a16:creationId xmlns:a16="http://schemas.microsoft.com/office/drawing/2014/main" id="{028350F1-41B3-3010-5D1F-D2647FA06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09" y="4188514"/>
            <a:ext cx="1069657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Objetivo </a:t>
            </a:r>
          </a:p>
          <a:p>
            <a:r>
              <a:rPr lang="pt-BR" dirty="0">
                <a:cs typeface="Arial" charset="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ooooooooooooooooooooooooooooooooooooooooooooooooooooooooooooooooooooooooooooooooooooooooooooooooooooooooooooooooooooooooooooooooooooooooooooooooooooooooooooooooooooooooooooooooooooooooooooooooooooooooooooooooooooooooooooooooooooooooooooooooooooooooooooooooooooo.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92B3885-BF37-6DDD-D902-72A6419B0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2934" y="1750544"/>
            <a:ext cx="9324357" cy="3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pt-BR" sz="1600" b="1" dirty="0">
                <a:latin typeface="+mn-lt"/>
                <a:cs typeface="Times New Roman" charset="0"/>
              </a:rPr>
              <a:t>Autores: </a:t>
            </a:r>
            <a:r>
              <a:rPr lang="pt-BR" sz="1400" b="1" dirty="0">
                <a:latin typeface="+mn-lt"/>
                <a:cs typeface="Times New Roman" charset="0"/>
              </a:rPr>
              <a:t>AAAAAAAAAAA; AAAAAAAAAA; AAAAAAAAAA; AAAAAAAAAA; AAAAAAAAAA</a:t>
            </a:r>
            <a:endParaRPr lang="pt-BR" sz="1400" dirty="0">
              <a:latin typeface="+mn-lt"/>
              <a:cs typeface="Times New Roman" charset="0"/>
            </a:endParaRPr>
          </a:p>
        </p:txBody>
      </p:sp>
      <p:sp>
        <p:nvSpPr>
          <p:cNvPr id="8" name="CaixaDeTexto 12">
            <a:extLst>
              <a:ext uri="{FF2B5EF4-FFF2-40B4-BE49-F238E27FC236}">
                <a16:creationId xmlns:a16="http://schemas.microsoft.com/office/drawing/2014/main" id="{EA270402-6347-61E5-DDA0-1186FDCE1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087" y="2094257"/>
            <a:ext cx="92922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pt-BR" b="1" dirty="0">
                <a:latin typeface="+mn-lt"/>
                <a:cs typeface="Arial" charset="0"/>
              </a:rPr>
              <a:t>Instituição: </a:t>
            </a:r>
            <a:r>
              <a:rPr lang="pt-BR" dirty="0">
                <a:latin typeface="+mn-lt"/>
                <a:cs typeface="Arial" charset="0"/>
              </a:rPr>
              <a:t>IIIIIIIIIIIIIIIIIIIIIIIIIIIIIIIIIIIIIIIIIIIIIIIIIIIIIIIIIIIIIIIIIIIIIIIIIIIIIIIIIIIIIIII</a:t>
            </a:r>
          </a:p>
        </p:txBody>
      </p:sp>
      <p:sp>
        <p:nvSpPr>
          <p:cNvPr id="13" name="Espaço Reservado para Conteúdo 12">
            <a:extLst>
              <a:ext uri="{FF2B5EF4-FFF2-40B4-BE49-F238E27FC236}">
                <a16:creationId xmlns:a16="http://schemas.microsoft.com/office/drawing/2014/main" id="{23D9B015-37B0-0190-DD76-1EC99B4C537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DA52F5B-645C-1FA8-475F-3770264F8E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968" y="257539"/>
            <a:ext cx="2819400" cy="12763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CC2D47C1-737B-8476-935C-E28BDF811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5435"/>
            <a:ext cx="12192000" cy="645458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16D24C9-F31A-59AA-E3F1-188F2E8FE1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851" y="2067950"/>
            <a:ext cx="3441546" cy="15579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29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微软雅黑</vt:lpstr>
      <vt:lpstr>Arial</vt:lpstr>
      <vt:lpstr>Calibri</vt:lpstr>
      <vt:lpstr>Calibri Light</vt:lpstr>
      <vt:lpstr>Times New Roman</vt:lpstr>
      <vt:lpstr>Office Theme</vt:lpstr>
      <vt:lpstr>TÍTULO DA PALESTRA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Neves</dc:creator>
  <cp:lastModifiedBy>Carlos Leonardo Cunha</cp:lastModifiedBy>
  <cp:revision>8</cp:revision>
  <dcterms:created xsi:type="dcterms:W3CDTF">2023-04-27T16:33:16Z</dcterms:created>
  <dcterms:modified xsi:type="dcterms:W3CDTF">2025-05-03T12:07:46Z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1046-11.2.0.11536</vt:lpwstr>
  </property>
  <property fmtid="{D5CDD505-2E9C-101B-9397-08002B2CF9AE}" pid="3" name="ICV">
    <vt:lpwstr>8A2C5E6609CA4D0883E6C4C8EB43E849</vt:lpwstr>
  </property>
</Properties>
</file>